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7" r:id="rId5"/>
    <p:sldId id="293" r:id="rId6"/>
    <p:sldId id="317" r:id="rId7"/>
    <p:sldId id="296" r:id="rId8"/>
    <p:sldId id="298" r:id="rId9"/>
    <p:sldId id="309" r:id="rId10"/>
    <p:sldId id="405" r:id="rId11"/>
    <p:sldId id="318" r:id="rId12"/>
    <p:sldId id="375" r:id="rId13"/>
    <p:sldId id="373" r:id="rId14"/>
    <p:sldId id="411" r:id="rId15"/>
    <p:sldId id="311" r:id="rId16"/>
    <p:sldId id="400" r:id="rId17"/>
    <p:sldId id="399" r:id="rId18"/>
    <p:sldId id="340" r:id="rId19"/>
    <p:sldId id="337" r:id="rId20"/>
    <p:sldId id="339" r:id="rId21"/>
    <p:sldId id="403" r:id="rId22"/>
    <p:sldId id="402" r:id="rId23"/>
    <p:sldId id="410" r:id="rId24"/>
    <p:sldId id="412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A6325-B963-41D4-BD98-2037E710FAC3}" v="14" dt="2022-03-22T09:36:44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140A6325-B963-41D4-BD98-2037E710FAC3}"/>
    <pc:docChg chg="undo custSel addSld delSld modSld sldOrd">
      <pc:chgData name="Tim Lagas" userId="dc19a49f-3731-4ec5-b698-cc42c7c8f0e3" providerId="ADAL" clId="{140A6325-B963-41D4-BD98-2037E710FAC3}" dt="2022-03-22T10:02:14.804" v="2278" actId="20577"/>
      <pc:docMkLst>
        <pc:docMk/>
      </pc:docMkLst>
      <pc:sldChg chg="modSp">
        <pc:chgData name="Tim Lagas" userId="dc19a49f-3731-4ec5-b698-cc42c7c8f0e3" providerId="ADAL" clId="{140A6325-B963-41D4-BD98-2037E710FAC3}" dt="2022-03-21T14:34:04.243" v="0" actId="20577"/>
        <pc:sldMkLst>
          <pc:docMk/>
          <pc:sldMk cId="853214555" sldId="257"/>
        </pc:sldMkLst>
        <pc:spChg chg="mod">
          <ac:chgData name="Tim Lagas" userId="dc19a49f-3731-4ec5-b698-cc42c7c8f0e3" providerId="ADAL" clId="{140A6325-B963-41D4-BD98-2037E710FAC3}" dt="2022-03-21T14:34:04.243" v="0" actId="20577"/>
          <ac:spMkLst>
            <pc:docMk/>
            <pc:sldMk cId="853214555" sldId="257"/>
            <ac:spMk id="3" creationId="{7BC10AC7-2005-4257-A64F-12AEDC25D8D4}"/>
          </ac:spMkLst>
        </pc:spChg>
      </pc:sldChg>
      <pc:sldChg chg="modSp mod">
        <pc:chgData name="Tim Lagas" userId="dc19a49f-3731-4ec5-b698-cc42c7c8f0e3" providerId="ADAL" clId="{140A6325-B963-41D4-BD98-2037E710FAC3}" dt="2022-03-21T15:11:58.610" v="722" actId="20577"/>
        <pc:sldMkLst>
          <pc:docMk/>
          <pc:sldMk cId="1669289541" sldId="296"/>
        </pc:sldMkLst>
        <pc:spChg chg="mod">
          <ac:chgData name="Tim Lagas" userId="dc19a49f-3731-4ec5-b698-cc42c7c8f0e3" providerId="ADAL" clId="{140A6325-B963-41D4-BD98-2037E710FAC3}" dt="2022-03-21T15:11:58.610" v="722" actId="20577"/>
          <ac:spMkLst>
            <pc:docMk/>
            <pc:sldMk cId="1669289541" sldId="296"/>
            <ac:spMk id="3" creationId="{6765D012-67DA-41D2-A81E-14990E2B22A9}"/>
          </ac:spMkLst>
        </pc:spChg>
      </pc:sldChg>
      <pc:sldChg chg="modSp mod ord">
        <pc:chgData name="Tim Lagas" userId="dc19a49f-3731-4ec5-b698-cc42c7c8f0e3" providerId="ADAL" clId="{140A6325-B963-41D4-BD98-2037E710FAC3}" dt="2022-03-22T10:02:14.804" v="2278" actId="20577"/>
        <pc:sldMkLst>
          <pc:docMk/>
          <pc:sldMk cId="2625556408" sldId="309"/>
        </pc:sldMkLst>
        <pc:spChg chg="mod">
          <ac:chgData name="Tim Lagas" userId="dc19a49f-3731-4ec5-b698-cc42c7c8f0e3" providerId="ADAL" clId="{140A6325-B963-41D4-BD98-2037E710FAC3}" dt="2022-03-22T10:02:14.804" v="2278" actId="20577"/>
          <ac:spMkLst>
            <pc:docMk/>
            <pc:sldMk cId="2625556408" sldId="309"/>
            <ac:spMk id="4" creationId="{6B6F6F51-C3E5-4025-875A-89096B268338}"/>
          </ac:spMkLst>
        </pc:spChg>
      </pc:sldChg>
      <pc:sldChg chg="modSp mod">
        <pc:chgData name="Tim Lagas" userId="dc19a49f-3731-4ec5-b698-cc42c7c8f0e3" providerId="ADAL" clId="{140A6325-B963-41D4-BD98-2037E710FAC3}" dt="2022-03-21T16:13:50.156" v="1957" actId="20577"/>
        <pc:sldMkLst>
          <pc:docMk/>
          <pc:sldMk cId="1150630700" sldId="318"/>
        </pc:sldMkLst>
        <pc:spChg chg="mod">
          <ac:chgData name="Tim Lagas" userId="dc19a49f-3731-4ec5-b698-cc42c7c8f0e3" providerId="ADAL" clId="{140A6325-B963-41D4-BD98-2037E710FAC3}" dt="2022-03-21T16:13:50.156" v="1957" actId="20577"/>
          <ac:spMkLst>
            <pc:docMk/>
            <pc:sldMk cId="1150630700" sldId="318"/>
            <ac:spMk id="2" creationId="{EF66D62A-F99D-4A55-B0E7-7BF9C06C0A7A}"/>
          </ac:spMkLst>
        </pc:spChg>
        <pc:spChg chg="mod">
          <ac:chgData name="Tim Lagas" userId="dc19a49f-3731-4ec5-b698-cc42c7c8f0e3" providerId="ADAL" clId="{140A6325-B963-41D4-BD98-2037E710FAC3}" dt="2022-03-21T16:13:45.033" v="1956" actId="20577"/>
          <ac:spMkLst>
            <pc:docMk/>
            <pc:sldMk cId="1150630700" sldId="318"/>
            <ac:spMk id="3" creationId="{6765D012-67DA-41D2-A81E-14990E2B22A9}"/>
          </ac:spMkLst>
        </pc:spChg>
      </pc:sldChg>
      <pc:sldChg chg="add">
        <pc:chgData name="Tim Lagas" userId="dc19a49f-3731-4ec5-b698-cc42c7c8f0e3" providerId="ADAL" clId="{140A6325-B963-41D4-BD98-2037E710FAC3}" dt="2022-03-21T14:40:05.054" v="92"/>
        <pc:sldMkLst>
          <pc:docMk/>
          <pc:sldMk cId="2019489622" sldId="319"/>
        </pc:sldMkLst>
      </pc:sldChg>
      <pc:sldChg chg="delSp modSp add mod ord setBg delDesignElem">
        <pc:chgData name="Tim Lagas" userId="dc19a49f-3731-4ec5-b698-cc42c7c8f0e3" providerId="ADAL" clId="{140A6325-B963-41D4-BD98-2037E710FAC3}" dt="2022-03-21T16:14:31.983" v="1960" actId="1076"/>
        <pc:sldMkLst>
          <pc:docMk/>
          <pc:sldMk cId="4118066065" sldId="322"/>
        </pc:sldMkLst>
        <pc:spChg chg="mod">
          <ac:chgData name="Tim Lagas" userId="dc19a49f-3731-4ec5-b698-cc42c7c8f0e3" providerId="ADAL" clId="{140A6325-B963-41D4-BD98-2037E710FAC3}" dt="2022-03-21T16:14:31.983" v="1960" actId="1076"/>
          <ac:spMkLst>
            <pc:docMk/>
            <pc:sldMk cId="4118066065" sldId="322"/>
            <ac:spMk id="3" creationId="{65CC51D5-B850-4837-B2FF-CE67A5D5B71F}"/>
          </ac:spMkLst>
        </pc:spChg>
        <pc:spChg chg="mod">
          <ac:chgData name="Tim Lagas" userId="dc19a49f-3731-4ec5-b698-cc42c7c8f0e3" providerId="ADAL" clId="{140A6325-B963-41D4-BD98-2037E710FAC3}" dt="2022-03-21T15:37:22.866" v="812" actId="21"/>
          <ac:spMkLst>
            <pc:docMk/>
            <pc:sldMk cId="4118066065" sldId="322"/>
            <ac:spMk id="5" creationId="{342EBADA-CB93-426F-A5B0-720D84CFFD66}"/>
          </ac:spMkLst>
        </pc:spChg>
        <pc:spChg chg="del">
          <ac:chgData name="Tim Lagas" userId="dc19a49f-3731-4ec5-b698-cc42c7c8f0e3" providerId="ADAL" clId="{140A6325-B963-41D4-BD98-2037E710FAC3}" dt="2022-03-21T15:13:00.541" v="724"/>
          <ac:spMkLst>
            <pc:docMk/>
            <pc:sldMk cId="4118066065" sldId="322"/>
            <ac:spMk id="1031" creationId="{F13C74B1-5B17-4795-BED0-7140497B445A}"/>
          </ac:spMkLst>
        </pc:spChg>
        <pc:spChg chg="del">
          <ac:chgData name="Tim Lagas" userId="dc19a49f-3731-4ec5-b698-cc42c7c8f0e3" providerId="ADAL" clId="{140A6325-B963-41D4-BD98-2037E710FAC3}" dt="2022-03-21T15:13:00.541" v="724"/>
          <ac:spMkLst>
            <pc:docMk/>
            <pc:sldMk cId="4118066065" sldId="322"/>
            <ac:spMk id="1032" creationId="{D4974D33-8DC5-464E-8C6D-BE58F0669C17}"/>
          </ac:spMkLst>
        </pc:spChg>
      </pc:sldChg>
      <pc:sldChg chg="modSp add mod">
        <pc:chgData name="Tim Lagas" userId="dc19a49f-3731-4ec5-b698-cc42c7c8f0e3" providerId="ADAL" clId="{140A6325-B963-41D4-BD98-2037E710FAC3}" dt="2022-03-21T15:37:03.526" v="808" actId="20577"/>
        <pc:sldMkLst>
          <pc:docMk/>
          <pc:sldMk cId="242970112" sldId="323"/>
        </pc:sldMkLst>
        <pc:spChg chg="mod">
          <ac:chgData name="Tim Lagas" userId="dc19a49f-3731-4ec5-b698-cc42c7c8f0e3" providerId="ADAL" clId="{140A6325-B963-41D4-BD98-2037E710FAC3}" dt="2022-03-21T15:36:57.035" v="802" actId="20577"/>
          <ac:spMkLst>
            <pc:docMk/>
            <pc:sldMk cId="242970112" sldId="323"/>
            <ac:spMk id="2" creationId="{5D002021-ADBD-4C5B-B5B6-6E7F834F21E5}"/>
          </ac:spMkLst>
        </pc:spChg>
        <pc:spChg chg="mod">
          <ac:chgData name="Tim Lagas" userId="dc19a49f-3731-4ec5-b698-cc42c7c8f0e3" providerId="ADAL" clId="{140A6325-B963-41D4-BD98-2037E710FAC3}" dt="2022-03-21T15:37:03.526" v="808" actId="20577"/>
          <ac:spMkLst>
            <pc:docMk/>
            <pc:sldMk cId="242970112" sldId="323"/>
            <ac:spMk id="3" creationId="{8229DC9C-0866-4C1A-9539-B2BD135CA322}"/>
          </ac:spMkLst>
        </pc:spChg>
      </pc:sldChg>
      <pc:sldChg chg="delSp add ord setBg delDesignElem">
        <pc:chgData name="Tim Lagas" userId="dc19a49f-3731-4ec5-b698-cc42c7c8f0e3" providerId="ADAL" clId="{140A6325-B963-41D4-BD98-2037E710FAC3}" dt="2022-03-21T15:22:55.215" v="734"/>
        <pc:sldMkLst>
          <pc:docMk/>
          <pc:sldMk cId="3434432352" sldId="333"/>
        </pc:sldMkLst>
        <pc:spChg chg="del">
          <ac:chgData name="Tim Lagas" userId="dc19a49f-3731-4ec5-b698-cc42c7c8f0e3" providerId="ADAL" clId="{140A6325-B963-41D4-BD98-2037E710FAC3}" dt="2022-03-21T15:22:53.977" v="732"/>
          <ac:spMkLst>
            <pc:docMk/>
            <pc:sldMk cId="3434432352" sldId="333"/>
            <ac:spMk id="1032" creationId="{47BDE95F-650B-4D12-A3A5-975E461D2E00}"/>
          </ac:spMkLst>
        </pc:spChg>
        <pc:spChg chg="del">
          <ac:chgData name="Tim Lagas" userId="dc19a49f-3731-4ec5-b698-cc42c7c8f0e3" providerId="ADAL" clId="{140A6325-B963-41D4-BD98-2037E710FAC3}" dt="2022-03-21T15:22:53.977" v="732"/>
          <ac:spMkLst>
            <pc:docMk/>
            <pc:sldMk cId="3434432352" sldId="333"/>
            <ac:spMk id="1033" creationId="{71FC7D98-7B8B-402A-90FC-F027482F2142}"/>
          </ac:spMkLst>
        </pc:spChg>
        <pc:spChg chg="del">
          <ac:chgData name="Tim Lagas" userId="dc19a49f-3731-4ec5-b698-cc42c7c8f0e3" providerId="ADAL" clId="{140A6325-B963-41D4-BD98-2037E710FAC3}" dt="2022-03-21T15:22:53.977" v="732"/>
          <ac:spMkLst>
            <pc:docMk/>
            <pc:sldMk cId="3434432352" sldId="333"/>
            <ac:spMk id="1034" creationId="{AD7356EA-285B-4E5D-8FEC-104659A4FD2C}"/>
          </ac:spMkLst>
        </pc:spChg>
      </pc:sldChg>
      <pc:sldChg chg="add">
        <pc:chgData name="Tim Lagas" userId="dc19a49f-3731-4ec5-b698-cc42c7c8f0e3" providerId="ADAL" clId="{140A6325-B963-41D4-BD98-2037E710FAC3}" dt="2022-03-21T16:10:50.541" v="1671"/>
        <pc:sldMkLst>
          <pc:docMk/>
          <pc:sldMk cId="398006719" sldId="337"/>
        </pc:sldMkLst>
      </pc:sldChg>
      <pc:sldChg chg="add">
        <pc:chgData name="Tim Lagas" userId="dc19a49f-3731-4ec5-b698-cc42c7c8f0e3" providerId="ADAL" clId="{140A6325-B963-41D4-BD98-2037E710FAC3}" dt="2022-03-21T16:10:50.541" v="1671"/>
        <pc:sldMkLst>
          <pc:docMk/>
          <pc:sldMk cId="21663047" sldId="339"/>
        </pc:sldMkLst>
      </pc:sldChg>
      <pc:sldChg chg="add">
        <pc:chgData name="Tim Lagas" userId="dc19a49f-3731-4ec5-b698-cc42c7c8f0e3" providerId="ADAL" clId="{140A6325-B963-41D4-BD98-2037E710FAC3}" dt="2022-03-21T16:07:07.832" v="1659"/>
        <pc:sldMkLst>
          <pc:docMk/>
          <pc:sldMk cId="4198978032" sldId="340"/>
        </pc:sldMkLst>
      </pc:sldChg>
      <pc:sldChg chg="add">
        <pc:chgData name="Tim Lagas" userId="dc19a49f-3731-4ec5-b698-cc42c7c8f0e3" providerId="ADAL" clId="{140A6325-B963-41D4-BD98-2037E710FAC3}" dt="2022-03-21T14:39:31.125" v="91"/>
        <pc:sldMkLst>
          <pc:docMk/>
          <pc:sldMk cId="852083901" sldId="373"/>
        </pc:sldMkLst>
      </pc:sldChg>
      <pc:sldChg chg="delSp add ord setBg delDesignElem">
        <pc:chgData name="Tim Lagas" userId="dc19a49f-3731-4ec5-b698-cc42c7c8f0e3" providerId="ADAL" clId="{140A6325-B963-41D4-BD98-2037E710FAC3}" dt="2022-03-21T14:38:38.777" v="88"/>
        <pc:sldMkLst>
          <pc:docMk/>
          <pc:sldMk cId="2397448798" sldId="375"/>
        </pc:sldMkLst>
        <pc:spChg chg="del">
          <ac:chgData name="Tim Lagas" userId="dc19a49f-3731-4ec5-b698-cc42c7c8f0e3" providerId="ADAL" clId="{140A6325-B963-41D4-BD98-2037E710FAC3}" dt="2022-03-21T14:38:36.885" v="86"/>
          <ac:spMkLst>
            <pc:docMk/>
            <pc:sldMk cId="2397448798" sldId="375"/>
            <ac:spMk id="71" creationId="{5E39A796-BE83-48B1-B33F-35C4A32AAB57}"/>
          </ac:spMkLst>
        </pc:spChg>
        <pc:spChg chg="del">
          <ac:chgData name="Tim Lagas" userId="dc19a49f-3731-4ec5-b698-cc42c7c8f0e3" providerId="ADAL" clId="{140A6325-B963-41D4-BD98-2037E710FAC3}" dt="2022-03-21T14:38:36.885" v="86"/>
          <ac:spMkLst>
            <pc:docMk/>
            <pc:sldMk cId="2397448798" sldId="375"/>
            <ac:spMk id="73" creationId="{72F84B47-E267-4194-8194-831DB7B5547F}"/>
          </ac:spMkLst>
        </pc:spChg>
      </pc:sldChg>
      <pc:sldChg chg="add">
        <pc:chgData name="Tim Lagas" userId="dc19a49f-3731-4ec5-b698-cc42c7c8f0e3" providerId="ADAL" clId="{140A6325-B963-41D4-BD98-2037E710FAC3}" dt="2022-03-21T14:40:05.054" v="92"/>
        <pc:sldMkLst>
          <pc:docMk/>
          <pc:sldMk cId="3835266429" sldId="384"/>
        </pc:sldMkLst>
      </pc:sldChg>
      <pc:sldChg chg="add">
        <pc:chgData name="Tim Lagas" userId="dc19a49f-3731-4ec5-b698-cc42c7c8f0e3" providerId="ADAL" clId="{140A6325-B963-41D4-BD98-2037E710FAC3}" dt="2022-03-21T14:40:05.054" v="92"/>
        <pc:sldMkLst>
          <pc:docMk/>
          <pc:sldMk cId="1829957078" sldId="396"/>
        </pc:sldMkLst>
      </pc:sldChg>
      <pc:sldChg chg="modSp new del mod">
        <pc:chgData name="Tim Lagas" userId="dc19a49f-3731-4ec5-b698-cc42c7c8f0e3" providerId="ADAL" clId="{140A6325-B963-41D4-BD98-2037E710FAC3}" dt="2022-03-21T15:13:09.028" v="727" actId="47"/>
        <pc:sldMkLst>
          <pc:docMk/>
          <pc:sldMk cId="2323255380" sldId="397"/>
        </pc:sldMkLst>
        <pc:spChg chg="mod">
          <ac:chgData name="Tim Lagas" userId="dc19a49f-3731-4ec5-b698-cc42c7c8f0e3" providerId="ADAL" clId="{140A6325-B963-41D4-BD98-2037E710FAC3}" dt="2022-03-21T14:41:04.484" v="106" actId="20577"/>
          <ac:spMkLst>
            <pc:docMk/>
            <pc:sldMk cId="2323255380" sldId="397"/>
            <ac:spMk id="2" creationId="{DAFBA877-D7F6-4688-8050-AA40EE76BDF2}"/>
          </ac:spMkLst>
        </pc:spChg>
        <pc:spChg chg="mod">
          <ac:chgData name="Tim Lagas" userId="dc19a49f-3731-4ec5-b698-cc42c7c8f0e3" providerId="ADAL" clId="{140A6325-B963-41D4-BD98-2037E710FAC3}" dt="2022-03-21T14:42:27.072" v="470" actId="20577"/>
          <ac:spMkLst>
            <pc:docMk/>
            <pc:sldMk cId="2323255380" sldId="397"/>
            <ac:spMk id="3" creationId="{79705505-C0D1-4673-BEFC-AAE5C5BF92DD}"/>
          </ac:spMkLst>
        </pc:spChg>
      </pc:sldChg>
      <pc:sldChg chg="modSp add mod">
        <pc:chgData name="Tim Lagas" userId="dc19a49f-3731-4ec5-b698-cc42c7c8f0e3" providerId="ADAL" clId="{140A6325-B963-41D4-BD98-2037E710FAC3}" dt="2022-03-21T15:37:42.770" v="818" actId="20577"/>
        <pc:sldMkLst>
          <pc:docMk/>
          <pc:sldMk cId="2512063736" sldId="397"/>
        </pc:sldMkLst>
        <pc:spChg chg="mod">
          <ac:chgData name="Tim Lagas" userId="dc19a49f-3731-4ec5-b698-cc42c7c8f0e3" providerId="ADAL" clId="{140A6325-B963-41D4-BD98-2037E710FAC3}" dt="2022-03-21T15:37:42.770" v="818" actId="20577"/>
          <ac:spMkLst>
            <pc:docMk/>
            <pc:sldMk cId="2512063736" sldId="397"/>
            <ac:spMk id="2" creationId="{5D002021-ADBD-4C5B-B5B6-6E7F834F21E5}"/>
          </ac:spMkLst>
        </pc:spChg>
        <pc:spChg chg="mod">
          <ac:chgData name="Tim Lagas" userId="dc19a49f-3731-4ec5-b698-cc42c7c8f0e3" providerId="ADAL" clId="{140A6325-B963-41D4-BD98-2037E710FAC3}" dt="2022-03-21T15:37:33.042" v="814"/>
          <ac:spMkLst>
            <pc:docMk/>
            <pc:sldMk cId="2512063736" sldId="397"/>
            <ac:spMk id="3" creationId="{8229DC9C-0866-4C1A-9539-B2BD135CA322}"/>
          </ac:spMkLst>
        </pc:spChg>
      </pc:sldChg>
      <pc:sldChg chg="addSp delSp modSp new del mod ord delAnim modAnim">
        <pc:chgData name="Tim Lagas" userId="dc19a49f-3731-4ec5-b698-cc42c7c8f0e3" providerId="ADAL" clId="{140A6325-B963-41D4-BD98-2037E710FAC3}" dt="2022-03-21T15:37:06.256" v="809" actId="47"/>
        <pc:sldMkLst>
          <pc:docMk/>
          <pc:sldMk cId="2924133259" sldId="397"/>
        </pc:sldMkLst>
        <pc:spChg chg="mod">
          <ac:chgData name="Tim Lagas" userId="dc19a49f-3731-4ec5-b698-cc42c7c8f0e3" providerId="ADAL" clId="{140A6325-B963-41D4-BD98-2037E710FAC3}" dt="2022-03-21T15:36:38.280" v="757" actId="21"/>
          <ac:spMkLst>
            <pc:docMk/>
            <pc:sldMk cId="2924133259" sldId="397"/>
            <ac:spMk id="2" creationId="{E1C89632-432A-4924-BD58-45975DEB9AD9}"/>
          </ac:spMkLst>
        </pc:spChg>
        <pc:spChg chg="del mod">
          <ac:chgData name="Tim Lagas" userId="dc19a49f-3731-4ec5-b698-cc42c7c8f0e3" providerId="ADAL" clId="{140A6325-B963-41D4-BD98-2037E710FAC3}" dt="2022-03-21T15:23:55.798" v="752"/>
          <ac:spMkLst>
            <pc:docMk/>
            <pc:sldMk cId="2924133259" sldId="397"/>
            <ac:spMk id="3" creationId="{F8030713-140C-45E5-A6F5-804AC08EDEEC}"/>
          </ac:spMkLst>
        </pc:spChg>
        <pc:spChg chg="add mod">
          <ac:chgData name="Tim Lagas" userId="dc19a49f-3731-4ec5-b698-cc42c7c8f0e3" providerId="ADAL" clId="{140A6325-B963-41D4-BD98-2037E710FAC3}" dt="2022-03-21T15:36:34.043" v="755" actId="478"/>
          <ac:spMkLst>
            <pc:docMk/>
            <pc:sldMk cId="2924133259" sldId="397"/>
            <ac:spMk id="6" creationId="{BE64E56B-361E-4DFC-A4C3-AE7A6531D57B}"/>
          </ac:spMkLst>
        </pc:spChg>
        <pc:picChg chg="add del mod">
          <ac:chgData name="Tim Lagas" userId="dc19a49f-3731-4ec5-b698-cc42c7c8f0e3" providerId="ADAL" clId="{140A6325-B963-41D4-BD98-2037E710FAC3}" dt="2022-03-21T15:36:34.043" v="755" actId="478"/>
          <ac:picMkLst>
            <pc:docMk/>
            <pc:sldMk cId="2924133259" sldId="397"/>
            <ac:picMk id="4" creationId="{3CD52AF5-2DE7-4704-94B0-94152DA9FF43}"/>
          </ac:picMkLst>
        </pc:picChg>
      </pc:sldChg>
      <pc:sldChg chg="modSp add mod">
        <pc:chgData name="Tim Lagas" userId="dc19a49f-3731-4ec5-b698-cc42c7c8f0e3" providerId="ADAL" clId="{140A6325-B963-41D4-BD98-2037E710FAC3}" dt="2022-03-21T16:15:35.446" v="2152" actId="6549"/>
        <pc:sldMkLst>
          <pc:docMk/>
          <pc:sldMk cId="44989860" sldId="398"/>
        </pc:sldMkLst>
        <pc:spChg chg="mod">
          <ac:chgData name="Tim Lagas" userId="dc19a49f-3731-4ec5-b698-cc42c7c8f0e3" providerId="ADAL" clId="{140A6325-B963-41D4-BD98-2037E710FAC3}" dt="2022-03-21T15:38:08.811" v="847" actId="20577"/>
          <ac:spMkLst>
            <pc:docMk/>
            <pc:sldMk cId="44989860" sldId="398"/>
            <ac:spMk id="2" creationId="{5D002021-ADBD-4C5B-B5B6-6E7F834F21E5}"/>
          </ac:spMkLst>
        </pc:spChg>
        <pc:spChg chg="mod">
          <ac:chgData name="Tim Lagas" userId="dc19a49f-3731-4ec5-b698-cc42c7c8f0e3" providerId="ADAL" clId="{140A6325-B963-41D4-BD98-2037E710FAC3}" dt="2022-03-21T16:15:35.446" v="2152" actId="6549"/>
          <ac:spMkLst>
            <pc:docMk/>
            <pc:sldMk cId="44989860" sldId="398"/>
            <ac:spMk id="3" creationId="{8229DC9C-0866-4C1A-9539-B2BD135CA322}"/>
          </ac:spMkLst>
        </pc:spChg>
      </pc:sldChg>
      <pc:sldChg chg="addSp modSp new mod ord modAnim">
        <pc:chgData name="Tim Lagas" userId="dc19a49f-3731-4ec5-b698-cc42c7c8f0e3" providerId="ADAL" clId="{140A6325-B963-41D4-BD98-2037E710FAC3}" dt="2022-03-21T16:08:01.553" v="1668" actId="1076"/>
        <pc:sldMkLst>
          <pc:docMk/>
          <pc:sldMk cId="2141733286" sldId="399"/>
        </pc:sldMkLst>
        <pc:spChg chg="mod">
          <ac:chgData name="Tim Lagas" userId="dc19a49f-3731-4ec5-b698-cc42c7c8f0e3" providerId="ADAL" clId="{140A6325-B963-41D4-BD98-2037E710FAC3}" dt="2022-03-21T16:02:15.916" v="1401" actId="20577"/>
          <ac:spMkLst>
            <pc:docMk/>
            <pc:sldMk cId="2141733286" sldId="399"/>
            <ac:spMk id="2" creationId="{03CA180F-A4BD-44AE-86FE-519313C03453}"/>
          </ac:spMkLst>
        </pc:spChg>
        <pc:spChg chg="mod">
          <ac:chgData name="Tim Lagas" userId="dc19a49f-3731-4ec5-b698-cc42c7c8f0e3" providerId="ADAL" clId="{140A6325-B963-41D4-BD98-2037E710FAC3}" dt="2022-03-21T16:07:22.611" v="1662" actId="20577"/>
          <ac:spMkLst>
            <pc:docMk/>
            <pc:sldMk cId="2141733286" sldId="399"/>
            <ac:spMk id="3" creationId="{BC698B3C-4CE5-40EA-84E6-8CE6A092610B}"/>
          </ac:spMkLst>
        </pc:spChg>
        <pc:picChg chg="add mod">
          <ac:chgData name="Tim Lagas" userId="dc19a49f-3731-4ec5-b698-cc42c7c8f0e3" providerId="ADAL" clId="{140A6325-B963-41D4-BD98-2037E710FAC3}" dt="2022-03-21T16:08:01.553" v="1668" actId="1076"/>
          <ac:picMkLst>
            <pc:docMk/>
            <pc:sldMk cId="2141733286" sldId="399"/>
            <ac:picMk id="4" creationId="{CC7AE57B-6067-47AC-B797-6FFBCBE93CE3}"/>
          </ac:picMkLst>
        </pc:picChg>
      </pc:sldChg>
      <pc:sldChg chg="addSp delSp modSp add mod delAnim modAnim">
        <pc:chgData name="Tim Lagas" userId="dc19a49f-3731-4ec5-b698-cc42c7c8f0e3" providerId="ADAL" clId="{140A6325-B963-41D4-BD98-2037E710FAC3}" dt="2022-03-21T16:07:50.351" v="1665" actId="21"/>
        <pc:sldMkLst>
          <pc:docMk/>
          <pc:sldMk cId="3621895751" sldId="400"/>
        </pc:sldMkLst>
        <pc:spChg chg="mod">
          <ac:chgData name="Tim Lagas" userId="dc19a49f-3731-4ec5-b698-cc42c7c8f0e3" providerId="ADAL" clId="{140A6325-B963-41D4-BD98-2037E710FAC3}" dt="2022-03-21T15:41:24.661" v="1186" actId="20577"/>
          <ac:spMkLst>
            <pc:docMk/>
            <pc:sldMk cId="3621895751" sldId="400"/>
            <ac:spMk id="2" creationId="{03CA180F-A4BD-44AE-86FE-519313C03453}"/>
          </ac:spMkLst>
        </pc:spChg>
        <pc:spChg chg="mod">
          <ac:chgData name="Tim Lagas" userId="dc19a49f-3731-4ec5-b698-cc42c7c8f0e3" providerId="ADAL" clId="{140A6325-B963-41D4-BD98-2037E710FAC3}" dt="2022-03-21T15:42:55.515" v="1390" actId="255"/>
          <ac:spMkLst>
            <pc:docMk/>
            <pc:sldMk cId="3621895751" sldId="400"/>
            <ac:spMk id="3" creationId="{BC698B3C-4CE5-40EA-84E6-8CE6A092610B}"/>
          </ac:spMkLst>
        </pc:spChg>
        <pc:picChg chg="add del mod">
          <ac:chgData name="Tim Lagas" userId="dc19a49f-3731-4ec5-b698-cc42c7c8f0e3" providerId="ADAL" clId="{140A6325-B963-41D4-BD98-2037E710FAC3}" dt="2022-03-21T16:07:50.351" v="1665" actId="21"/>
          <ac:picMkLst>
            <pc:docMk/>
            <pc:sldMk cId="3621895751" sldId="400"/>
            <ac:picMk id="4" creationId="{A77C409B-8FA9-40A5-8F4F-9E337AEDEB93}"/>
          </ac:picMkLst>
        </pc:picChg>
      </pc:sldChg>
      <pc:sldChg chg="modSp add mod">
        <pc:chgData name="Tim Lagas" userId="dc19a49f-3731-4ec5-b698-cc42c7c8f0e3" providerId="ADAL" clId="{140A6325-B963-41D4-BD98-2037E710FAC3}" dt="2022-03-21T15:42:45.379" v="1388" actId="255"/>
        <pc:sldMkLst>
          <pc:docMk/>
          <pc:sldMk cId="804752358" sldId="401"/>
        </pc:sldMkLst>
        <pc:spChg chg="mod">
          <ac:chgData name="Tim Lagas" userId="dc19a49f-3731-4ec5-b698-cc42c7c8f0e3" providerId="ADAL" clId="{140A6325-B963-41D4-BD98-2037E710FAC3}" dt="2022-03-21T15:41:36.955" v="1196" actId="20577"/>
          <ac:spMkLst>
            <pc:docMk/>
            <pc:sldMk cId="804752358" sldId="401"/>
            <ac:spMk id="2" creationId="{03CA180F-A4BD-44AE-86FE-519313C03453}"/>
          </ac:spMkLst>
        </pc:spChg>
        <pc:spChg chg="mod">
          <ac:chgData name="Tim Lagas" userId="dc19a49f-3731-4ec5-b698-cc42c7c8f0e3" providerId="ADAL" clId="{140A6325-B963-41D4-BD98-2037E710FAC3}" dt="2022-03-21T15:42:45.379" v="1388" actId="255"/>
          <ac:spMkLst>
            <pc:docMk/>
            <pc:sldMk cId="804752358" sldId="401"/>
            <ac:spMk id="3" creationId="{BC698B3C-4CE5-40EA-84E6-8CE6A092610B}"/>
          </ac:spMkLst>
        </pc:spChg>
      </pc:sldChg>
      <pc:sldChg chg="modSp add mod ord">
        <pc:chgData name="Tim Lagas" userId="dc19a49f-3731-4ec5-b698-cc42c7c8f0e3" providerId="ADAL" clId="{140A6325-B963-41D4-BD98-2037E710FAC3}" dt="2022-03-21T16:16:54.914" v="2222" actId="6549"/>
        <pc:sldMkLst>
          <pc:docMk/>
          <pc:sldMk cId="1523371168" sldId="402"/>
        </pc:sldMkLst>
        <pc:spChg chg="mod">
          <ac:chgData name="Tim Lagas" userId="dc19a49f-3731-4ec5-b698-cc42c7c8f0e3" providerId="ADAL" clId="{140A6325-B963-41D4-BD98-2037E710FAC3}" dt="2022-03-21T16:02:47.309" v="1453" actId="20577"/>
          <ac:spMkLst>
            <pc:docMk/>
            <pc:sldMk cId="1523371168" sldId="402"/>
            <ac:spMk id="2" creationId="{03CA180F-A4BD-44AE-86FE-519313C03453}"/>
          </ac:spMkLst>
        </pc:spChg>
        <pc:spChg chg="mod">
          <ac:chgData name="Tim Lagas" userId="dc19a49f-3731-4ec5-b698-cc42c7c8f0e3" providerId="ADAL" clId="{140A6325-B963-41D4-BD98-2037E710FAC3}" dt="2022-03-21T16:16:54.914" v="2222" actId="6549"/>
          <ac:spMkLst>
            <pc:docMk/>
            <pc:sldMk cId="1523371168" sldId="402"/>
            <ac:spMk id="3" creationId="{BC698B3C-4CE5-40EA-84E6-8CE6A092610B}"/>
          </ac:spMkLst>
        </pc:spChg>
      </pc:sldChg>
      <pc:sldChg chg="new del">
        <pc:chgData name="Tim Lagas" userId="dc19a49f-3731-4ec5-b698-cc42c7c8f0e3" providerId="ADAL" clId="{140A6325-B963-41D4-BD98-2037E710FAC3}" dt="2022-03-21T16:10:41.860" v="1670" actId="680"/>
        <pc:sldMkLst>
          <pc:docMk/>
          <pc:sldMk cId="1297642138" sldId="4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DB7-B38A-42AF-B6E9-42784E43A17E}" type="datetimeFigureOut">
              <a:rPr lang="nl-NL" smtClean="0"/>
              <a:t>24-3-2022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2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DB7-B38A-42AF-B6E9-42784E43A17E}" type="datetimeFigureOut">
              <a:rPr lang="nl-NL" smtClean="0"/>
              <a:t>24-3-2022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DB7-B38A-42AF-B6E9-42784E43A17E}" type="datetimeFigureOut">
              <a:rPr lang="nl-NL" smtClean="0"/>
              <a:t>24-3-2022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E19-3547-4E30-A9B8-300D15369C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02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DB7-B38A-42AF-B6E9-42784E43A17E}" type="datetimeFigureOut">
              <a:rPr lang="nl-NL" smtClean="0"/>
              <a:t>24-3-2022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E19-3547-4E30-A9B8-300D15369C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67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49B03-48D1-438A-8E93-01E5FBF9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D504A8-BACF-4BCD-99A2-DB34BC48B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E6E146-8C46-492A-9A82-B1B7F2B8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8DB7-B38A-42AF-B6E9-42784E43A17E}" type="datetimeFigureOut">
              <a:rPr lang="nl-NL" smtClean="0"/>
              <a:t>24-3-2022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C3C072-16E8-48F4-8B2F-80205675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22AA7D-9F3F-4E73-A953-468BE46E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DE19-3547-4E30-A9B8-300D15369C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54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8DB7-B38A-42AF-B6E9-42784E43A17E}" type="datetimeFigureOut">
              <a:rPr lang="nl-NL" smtClean="0"/>
              <a:t>24-3-2022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DE19-3547-4E30-A9B8-300D15369CC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7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.g-o.be/over-go/waarden/onze-waarden/de-andere-waarden/positief-kritisch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0L3COerIzwc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?id=15&amp;arrangement=177263#!page-7047068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?id=15&amp;arrangement=177263#!page-7047068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maken.wikiwijs.nl%2Fbestanden%2F1147581%2FBegrippenlijst%2520VT%2520LJ3%25202021%2520p3%2520.doc&amp;wdOrigin=BROWSELINK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osts/wouter-van-den-bijgaart_virtualreality-mixedreality-metaverse-activity-6911743082388447232-Qy9-?utm_source=linkedin_share&amp;utm_medium=member_desktop_web" TargetMode="External"/><Relationship Id="rId2" Type="http://schemas.openxmlformats.org/officeDocument/2006/relationships/hyperlink" Target="https://www.youtube.com/watch?v=gn4kNXOvAsQ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events.nl/nieuws/conclusie-fieldlab-evenementen-ook-binnen-categorie-zeer-ernstig-evenementen-mogelijk" TargetMode="External"/><Relationship Id="rId4" Type="http://schemas.openxmlformats.org/officeDocument/2006/relationships/hyperlink" Target="https://snuffelfiets.nl/lets-go-snuffelfietser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AD081-DD8E-4E19-8170-1877A7F23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400"/>
              <a:t>Stad van de toekomst</a:t>
            </a:r>
            <a:br>
              <a:rPr lang="nl-NL" sz="5400"/>
            </a:br>
            <a:r>
              <a:rPr lang="nl-NL" sz="5400"/>
              <a:t>2050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C10AC7-2005-4257-A64F-12AEDC25D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 dirty="0"/>
              <a:t>specialisatie Vrijetijd</a:t>
            </a:r>
          </a:p>
          <a:p>
            <a:pPr algn="l"/>
            <a:r>
              <a:rPr lang="nl-NL" sz="2000" dirty="0"/>
              <a:t>Les 6 – risicoanalyse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836C9C-FE77-44FA-AB8F-477BC45FD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32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AF1E5-2394-4105-A9E0-D724A151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Online promoten: goed om te weten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FD6DCE-8FEB-409C-A862-3DF2A5BD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b="1" dirty="0"/>
              <a:t>Er zijn basisregels: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Je kan je onderscheiden door de juiste </a:t>
            </a:r>
            <a:r>
              <a:rPr lang="nl-NL" dirty="0" err="1"/>
              <a:t>keywords</a:t>
            </a:r>
            <a:r>
              <a:rPr lang="nl-NL" dirty="0"/>
              <a:t> te gebruiken.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Structuur is belangrijk: H1, H2, etc.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Gebruik synoniemen.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Interne en externe links zijn belangrijk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nl-NL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b="1" dirty="0"/>
              <a:t>Naast de basisregels zijn er regels die regelmatig wijzigen.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Alles is te meten, ook van je concurrenten.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Maar een tekst te vol stoppen met teveel zoekwoorden werkt averechts.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b="1" dirty="0"/>
              <a:t>Autoriteit</a:t>
            </a:r>
            <a:r>
              <a:rPr lang="nl-NL" dirty="0"/>
              <a:t> opbouwen kost tijd.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Hoe meer mensen klikken op jouw link en hoe meer tijd zij op je website doorbrengen, hoe meer autoriteit je krijgt (van Google).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08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35425-F360-4C9C-A080-5A44F89C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Feedback friends LA2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2F9B9E-EDB3-4B71-B7F4-1C72BC5A0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 fontAlgn="base">
              <a:buFont typeface="Wingdings" panose="05000000000000000000" pitchFamily="2" charset="2"/>
              <a:buChar char="ü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Tijdens de bijeenkomst ga je met elkaar in gesprek over o.a. wat voor soort feedback is het? </a:t>
            </a:r>
          </a:p>
          <a:p>
            <a:pPr algn="just" rtl="0" fontAlgn="base">
              <a:buFont typeface="Wingdings" panose="05000000000000000000" pitchFamily="2" charset="2"/>
              <a:buChar char="ü"/>
            </a:pP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Kan je door de verkregen feedback je eigen verslag verbeteren? </a:t>
            </a:r>
          </a:p>
          <a:p>
            <a:pPr algn="just" rtl="0" fontAlgn="base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Maak voor LA1, LA2, LA3 een reflectieverslag: 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feedback, </a:t>
            </a:r>
            <a:r>
              <a:rPr lang="nl-NL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feedup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en </a:t>
            </a:r>
            <a:r>
              <a:rPr lang="nl-NL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feedforward</a:t>
            </a:r>
            <a:endParaRPr lang="nl-NL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nl-NL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just" rtl="0" fontAlgn="base">
              <a:buNone/>
            </a:pPr>
            <a:r>
              <a:rPr lang="nl-NL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Feedback richtlijnen</a:t>
            </a:r>
          </a:p>
          <a:p>
            <a:r>
              <a:rPr lang="nl-NL" sz="1800" dirty="0"/>
              <a:t>Je geeft feedback op de inhoud niet op de persoon.</a:t>
            </a:r>
          </a:p>
          <a:p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Probeer je feedback </a:t>
            </a:r>
            <a:r>
              <a:rPr lang="nl-NL" sz="1800" dirty="0">
                <a:hlinkClick r:id="rId2"/>
              </a:rPr>
              <a:t>positief kritisch 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 formuleren. </a:t>
            </a:r>
          </a:p>
          <a:p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Gegeven feedback mag door een andere student niet worden herhaald. </a:t>
            </a:r>
          </a:p>
          <a:p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Hoe</a:t>
            </a:r>
          </a:p>
          <a:p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15 minuten per groep</a:t>
            </a:r>
          </a:p>
          <a:p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Eerste groep 1 daarna groep 2 etc.</a:t>
            </a:r>
          </a:p>
          <a:p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Ben je met je groep niet met feedback friends bezig dan kan je werken aan LA3 of visieopdracht.</a:t>
            </a:r>
          </a:p>
          <a:p>
            <a:endParaRPr lang="nl-NL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nl-NL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61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F6F85-E4C3-4737-B3AB-F039F25E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Feedback friends groepen</a:t>
            </a:r>
            <a:br>
              <a:rPr lang="nl-NL" sz="4000" dirty="0"/>
            </a:br>
            <a:r>
              <a:rPr lang="nl-NL" sz="4000" dirty="0"/>
              <a:t>voor LA2 en LA3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6C3EBA7-51A0-4EA1-904C-F34A235A81AE}"/>
              </a:ext>
            </a:extLst>
          </p:cNvPr>
          <p:cNvSpPr txBox="1"/>
          <p:nvPr/>
        </p:nvSpPr>
        <p:spPr>
          <a:xfrm>
            <a:off x="838200" y="1582340"/>
            <a:ext cx="10005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Groep 1</a:t>
            </a:r>
          </a:p>
          <a:p>
            <a:r>
              <a:rPr lang="nl-NL" dirty="0" err="1"/>
              <a:t>Marthijn</a:t>
            </a:r>
            <a:endParaRPr lang="nl-NL" dirty="0"/>
          </a:p>
          <a:p>
            <a:r>
              <a:rPr lang="nl-NL" dirty="0"/>
              <a:t>Bas</a:t>
            </a:r>
          </a:p>
          <a:p>
            <a:r>
              <a:rPr lang="nl-NL" dirty="0"/>
              <a:t>Loek</a:t>
            </a:r>
          </a:p>
          <a:p>
            <a:r>
              <a:rPr lang="nl-NL" dirty="0"/>
              <a:t>Tooske</a:t>
            </a:r>
          </a:p>
          <a:p>
            <a:r>
              <a:rPr lang="nl-NL" dirty="0"/>
              <a:t>Jimmy</a:t>
            </a:r>
          </a:p>
          <a:p>
            <a:endParaRPr lang="nl-NL" dirty="0"/>
          </a:p>
          <a:p>
            <a:r>
              <a:rPr lang="nl-NL" b="1" dirty="0"/>
              <a:t>Groep 2</a:t>
            </a:r>
          </a:p>
          <a:p>
            <a:r>
              <a:rPr lang="nl-NL" dirty="0"/>
              <a:t>Martijn</a:t>
            </a:r>
          </a:p>
          <a:p>
            <a:r>
              <a:rPr lang="nl-NL" dirty="0"/>
              <a:t>Lars</a:t>
            </a:r>
          </a:p>
          <a:p>
            <a:r>
              <a:rPr lang="nl-NL" dirty="0"/>
              <a:t>Steffi</a:t>
            </a:r>
          </a:p>
          <a:p>
            <a:r>
              <a:rPr lang="nl-NL" dirty="0"/>
              <a:t>Gijs</a:t>
            </a:r>
          </a:p>
          <a:p>
            <a:r>
              <a:rPr lang="nl-NL" dirty="0"/>
              <a:t>Bjorn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8EB76EE-F49D-4DF2-B399-D8787BAA7110}"/>
              </a:ext>
            </a:extLst>
          </p:cNvPr>
          <p:cNvSpPr txBox="1"/>
          <p:nvPr/>
        </p:nvSpPr>
        <p:spPr>
          <a:xfrm>
            <a:off x="4968705" y="1582340"/>
            <a:ext cx="9432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Groep 3</a:t>
            </a:r>
          </a:p>
          <a:p>
            <a:r>
              <a:rPr lang="nl-NL" dirty="0" err="1"/>
              <a:t>Florieke</a:t>
            </a:r>
            <a:endParaRPr lang="nl-NL" dirty="0"/>
          </a:p>
          <a:p>
            <a:r>
              <a:rPr lang="nl-NL" dirty="0"/>
              <a:t>Maud</a:t>
            </a:r>
          </a:p>
          <a:p>
            <a:r>
              <a:rPr lang="nl-NL" dirty="0"/>
              <a:t>Pim</a:t>
            </a:r>
          </a:p>
          <a:p>
            <a:r>
              <a:rPr lang="nl-NL" dirty="0" err="1"/>
              <a:t>Davide</a:t>
            </a:r>
            <a:endParaRPr lang="nl-NL" dirty="0"/>
          </a:p>
          <a:p>
            <a:r>
              <a:rPr lang="nl-NL" dirty="0" err="1"/>
              <a:t>Lyes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Groep 4</a:t>
            </a:r>
          </a:p>
          <a:p>
            <a:r>
              <a:rPr lang="nl-NL" dirty="0"/>
              <a:t>Pippi</a:t>
            </a:r>
          </a:p>
          <a:p>
            <a:r>
              <a:rPr lang="nl-NL" dirty="0"/>
              <a:t>Beau</a:t>
            </a:r>
          </a:p>
          <a:p>
            <a:r>
              <a:rPr lang="nl-NL" dirty="0"/>
              <a:t>Sem</a:t>
            </a:r>
          </a:p>
          <a:p>
            <a:r>
              <a:rPr lang="nl-NL" dirty="0"/>
              <a:t>Britt</a:t>
            </a:r>
          </a:p>
          <a:p>
            <a:r>
              <a:rPr lang="nl-NL" dirty="0"/>
              <a:t>Milou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26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A180F-A4BD-44AE-86FE-519313C0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98B3C-4CE5-40EA-84E6-8CE6A0926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Ik verwacht dat deze begrippen kent en kan uitleggen aan de hand van een voorbeeld.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Wat is congestie?</a:t>
            </a:r>
          </a:p>
          <a:p>
            <a:pPr marL="0" indent="0">
              <a:buNone/>
            </a:pPr>
            <a:r>
              <a:rPr lang="nl-NL" sz="2400" dirty="0"/>
              <a:t>Wat is </a:t>
            </a:r>
            <a:r>
              <a:rPr lang="nl-NL" sz="2400" dirty="0" err="1"/>
              <a:t>signing</a:t>
            </a:r>
            <a:r>
              <a:rPr lang="nl-NL" sz="2400" dirty="0"/>
              <a:t>?</a:t>
            </a:r>
          </a:p>
          <a:p>
            <a:pPr marL="0" indent="0">
              <a:buNone/>
            </a:pPr>
            <a:r>
              <a:rPr lang="nl-NL" sz="2400" dirty="0"/>
              <a:t>Wat is een risicoanalyse?</a:t>
            </a:r>
          </a:p>
          <a:p>
            <a:pPr marL="0" indent="0">
              <a:buNone/>
            </a:pPr>
            <a:r>
              <a:rPr lang="nl-NL" sz="2400" dirty="0"/>
              <a:t>Welke zaken onderzoek je voor een risicoanalyse?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62189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A180F-A4BD-44AE-86FE-519313C0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Casus: Love Parade Duisburg</a:t>
            </a:r>
            <a:br>
              <a:rPr lang="nl-NL" b="1" dirty="0"/>
            </a:br>
            <a:r>
              <a:rPr lang="nl-NL" dirty="0"/>
              <a:t>congestie – </a:t>
            </a:r>
            <a:r>
              <a:rPr lang="nl-NL" dirty="0" err="1"/>
              <a:t>signing</a:t>
            </a:r>
            <a:r>
              <a:rPr lang="nl-NL" dirty="0"/>
              <a:t> - risicoanalyse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98B3C-4CE5-40EA-84E6-8CE6A0926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800" dirty="0"/>
          </a:p>
        </p:txBody>
      </p:sp>
      <p:pic>
        <p:nvPicPr>
          <p:cNvPr id="4" name="Onlinemedia 3" title="Wat er misging bij de Love Parade">
            <a:hlinkClick r:id="" action="ppaction://media"/>
            <a:extLst>
              <a:ext uri="{FF2B5EF4-FFF2-40B4-BE49-F238E27FC236}">
                <a16:creationId xmlns:a16="http://schemas.microsoft.com/office/drawing/2014/main" id="{CC7AE57B-6067-47AC-B797-6FFBCBE93C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3672" y="1825625"/>
            <a:ext cx="8475239" cy="47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3A599-E317-4E7F-BD2D-6C209FAA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Congestie tijdens een evenement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81B425-E318-489A-AF9B-DE8224ED6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Synoniemen</a:t>
            </a:r>
          </a:p>
          <a:p>
            <a:pPr marL="0" indent="0">
              <a:buNone/>
            </a:pPr>
            <a:r>
              <a:rPr lang="nl-NL" dirty="0"/>
              <a:t>Ophoping</a:t>
            </a:r>
          </a:p>
          <a:p>
            <a:pPr marL="0" indent="0">
              <a:buNone/>
            </a:pPr>
            <a:r>
              <a:rPr lang="nl-NL" dirty="0"/>
              <a:t>Opstopping</a:t>
            </a:r>
          </a:p>
          <a:p>
            <a:pPr marL="0" indent="0">
              <a:buNone/>
            </a:pPr>
            <a:r>
              <a:rPr lang="nl-NL" dirty="0"/>
              <a:t>Aandrang</a:t>
            </a:r>
          </a:p>
          <a:p>
            <a:pPr marL="0" indent="0">
              <a:buNone/>
            </a:pPr>
            <a:r>
              <a:rPr lang="nl-NL" dirty="0"/>
              <a:t>Dichtslibben</a:t>
            </a:r>
          </a:p>
          <a:p>
            <a:pPr marL="0" indent="0">
              <a:buNone/>
            </a:pPr>
            <a:r>
              <a:rPr lang="nl-NL" dirty="0"/>
              <a:t>Stuwing</a:t>
            </a:r>
          </a:p>
          <a:p>
            <a:pPr marL="0" indent="0">
              <a:buNone/>
            </a:pPr>
            <a:r>
              <a:rPr lang="nl-NL" b="1" dirty="0"/>
              <a:t>Betekenis</a:t>
            </a:r>
          </a:p>
          <a:p>
            <a:pPr marL="0" indent="0">
              <a:buNone/>
            </a:pPr>
            <a:r>
              <a:rPr lang="nl-NL" i="1" dirty="0"/>
              <a:t>“Toestand van een netwerk waarin het gebruik van vaste capaciteit de totale bruikbare capaciteit overtreft.”</a:t>
            </a:r>
          </a:p>
        </p:txBody>
      </p:sp>
    </p:spTree>
    <p:extLst>
      <p:ext uri="{BB962C8B-B14F-4D97-AF65-F5344CB8AC3E}">
        <p14:creationId xmlns:p14="http://schemas.microsoft.com/office/powerpoint/2010/main" val="419897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776EC-B778-45F7-965F-28652CC8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Daarom: </a:t>
            </a:r>
            <a:r>
              <a:rPr lang="nl-NL" dirty="0" err="1">
                <a:solidFill>
                  <a:schemeClr val="tx1"/>
                </a:solidFill>
              </a:rPr>
              <a:t>signing</a:t>
            </a:r>
            <a:r>
              <a:rPr lang="nl-NL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FBC9A-7C77-4754-9A12-F71A91FC4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587625"/>
            <a:ext cx="4978889" cy="35941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nl-NL" dirty="0"/>
              <a:t>Wat zijn kenmerken van </a:t>
            </a:r>
          </a:p>
          <a:p>
            <a:pPr marL="0" indent="0" algn="ctr">
              <a:buNone/>
            </a:pPr>
            <a:r>
              <a:rPr lang="nl-NL" dirty="0"/>
              <a:t>goede </a:t>
            </a:r>
            <a:r>
              <a:rPr lang="nl-NL" dirty="0" err="1"/>
              <a:t>signing</a:t>
            </a:r>
            <a:r>
              <a:rPr lang="nl-NL" dirty="0"/>
              <a:t>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67E6D3-F274-412A-90B2-B9BCE137F02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681"/>
          <a:stretch/>
        </p:blipFill>
        <p:spPr bwMode="auto">
          <a:xfrm>
            <a:off x="6094474" y="10"/>
            <a:ext cx="6097526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0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23B6D-1855-4FB0-9F7E-A4C87645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kwalitatieve </a:t>
            </a:r>
            <a:r>
              <a:rPr lang="nl-NL" dirty="0" err="1"/>
              <a:t>signing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7DD23B-6CA0-4245-9271-F21BFAD7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Valt op, groot, groter, grootst.</a:t>
            </a:r>
          </a:p>
          <a:p>
            <a:r>
              <a:rPr lang="nl-NL" dirty="0"/>
              <a:t>Je hoeft er niet naar te zoeken.</a:t>
            </a:r>
          </a:p>
          <a:p>
            <a:r>
              <a:rPr lang="nl-NL" dirty="0"/>
              <a:t>Je bent je er niet bewust van. </a:t>
            </a:r>
          </a:p>
          <a:p>
            <a:r>
              <a:rPr lang="nl-NL" dirty="0"/>
              <a:t>Het maakt bewegen door een ruimte efficiënt en doeltreffend.</a:t>
            </a:r>
          </a:p>
          <a:p>
            <a:r>
              <a:rPr lang="nl-NL" dirty="0"/>
              <a:t>Uniforme herkenbare </a:t>
            </a:r>
            <a:r>
              <a:rPr lang="nl-NL" dirty="0" err="1"/>
              <a:t>signing</a:t>
            </a:r>
            <a:endParaRPr lang="nl-NL" dirty="0"/>
          </a:p>
          <a:p>
            <a:pPr lvl="1"/>
            <a:r>
              <a:rPr lang="nl-NL" dirty="0"/>
              <a:t>Meerdere events op zelfde locatie</a:t>
            </a:r>
          </a:p>
          <a:p>
            <a:pPr lvl="1"/>
            <a:r>
              <a:rPr lang="nl-NL" dirty="0"/>
              <a:t>Op alle communicatie uitingen</a:t>
            </a:r>
          </a:p>
          <a:p>
            <a:r>
              <a:rPr lang="nl-NL" dirty="0"/>
              <a:t>Is consequent en in balans.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6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CBC44-2ABA-4A7A-8C8D-42AD3620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9F9B40-50EF-4F4A-B3AB-8DB78EE93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Overtollige verkeersborden kosten gemeenten onnodig geld | Verkeerskunde">
            <a:extLst>
              <a:ext uri="{FF2B5EF4-FFF2-40B4-BE49-F238E27FC236}">
                <a16:creationId xmlns:a16="http://schemas.microsoft.com/office/drawing/2014/main" id="{C6A1C1F6-30B3-4BB2-8555-B7780B8D2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7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gverwachte nieuwe verkeersborden in 2017 - AutoWeek">
            <a:extLst>
              <a:ext uri="{FF2B5EF4-FFF2-40B4-BE49-F238E27FC236}">
                <a16:creationId xmlns:a16="http://schemas.microsoft.com/office/drawing/2014/main" id="{546770F3-551D-4EED-B29E-816F790ED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-289357"/>
            <a:ext cx="5574047" cy="371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SV | Minder borden, meer verkeersveiligheid">
            <a:extLst>
              <a:ext uri="{FF2B5EF4-FFF2-40B4-BE49-F238E27FC236}">
                <a16:creationId xmlns:a16="http://schemas.microsoft.com/office/drawing/2014/main" id="{95D6D2B7-0D5E-498F-8675-16A05E28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8999"/>
            <a:ext cx="5574046" cy="37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08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A180F-A4BD-44AE-86FE-519313C0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Risicoanalyse stap 1: beschrijving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98B3C-4CE5-40EA-84E6-8CE6A0926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Ik verwacht dat dit begrip kent en kan uitleggen aan de hand van een voorbeeld.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Wanneer doe je een risicoanalyse? (Grit stap ?)</a:t>
            </a:r>
          </a:p>
          <a:p>
            <a:pPr marL="0" indent="0">
              <a:buNone/>
            </a:pPr>
            <a:r>
              <a:rPr lang="nl-NL" sz="1800" dirty="0"/>
              <a:t>Welke factoren analyseer je met een risicoanalyse?</a:t>
            </a:r>
          </a:p>
          <a:p>
            <a:r>
              <a:rPr lang="nl-NL" sz="1800" dirty="0"/>
              <a:t>Aard en omvang evenement</a:t>
            </a:r>
          </a:p>
          <a:p>
            <a:r>
              <a:rPr lang="nl-NL" sz="1800" dirty="0"/>
              <a:t>Aard en omvang publiek</a:t>
            </a:r>
          </a:p>
          <a:p>
            <a:r>
              <a:rPr lang="nl-NL" sz="1800" dirty="0"/>
              <a:t>Ligging en bereikbaarheid</a:t>
            </a:r>
          </a:p>
          <a:p>
            <a:r>
              <a:rPr lang="nl-NL" sz="1800" dirty="0"/>
              <a:t>Plaats en tijdstip</a:t>
            </a:r>
          </a:p>
          <a:p>
            <a:pPr marL="0" indent="0">
              <a:buNone/>
            </a:pPr>
            <a:r>
              <a:rPr lang="nl-NL" sz="1800" dirty="0"/>
              <a:t>De samenhang van deze profielen bepaalt het risico. </a:t>
            </a:r>
          </a:p>
          <a:p>
            <a:pPr marL="0" indent="0">
              <a:buNone/>
            </a:pPr>
            <a:endParaRPr lang="nl-NL" sz="1800" dirty="0">
              <a:hlinkClick r:id="rId2"/>
            </a:endParaRPr>
          </a:p>
          <a:p>
            <a:pPr marL="0" indent="0">
              <a:buNone/>
            </a:pPr>
            <a:r>
              <a:rPr lang="nl-NL" sz="1800" dirty="0">
                <a:hlinkClick r:id="rId2"/>
              </a:rPr>
              <a:t>L3-P3 IBS Stad van de toekomst - Lesmateriaal - Wikiwijs</a:t>
            </a:r>
            <a:endParaRPr lang="nl-NL" sz="1800" dirty="0"/>
          </a:p>
          <a:p>
            <a:pPr lvl="1"/>
            <a:endParaRPr lang="nl-NL" sz="1800" dirty="0"/>
          </a:p>
          <a:p>
            <a:pPr lvl="1"/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52337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6 – risicoanalyse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345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Congestie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rial"/>
                <a:cs typeface="Arial"/>
              </a:rPr>
              <a:t>Signing</a:t>
            </a: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Risicoanalyse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Online promotie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SEO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SEA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Autoriteit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/>
                <a:cs typeface="Arial"/>
              </a:rPr>
              <a:t>Analytics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00631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6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Kennistoets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Verantwoording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A180F-A4BD-44AE-86FE-519313C0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Risicoanalyse stap 2: matrix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98B3C-4CE5-40EA-84E6-8CE6A0926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De beschrijving in stap 1 leidt tot een beschrijvende risicoanalyse. </a:t>
            </a:r>
          </a:p>
          <a:p>
            <a:pPr marL="0" indent="0">
              <a:buNone/>
            </a:pPr>
            <a:r>
              <a:rPr lang="nl-NL" sz="1800" dirty="0"/>
              <a:t>Op basis van deze risicoanalyse wordt de risicomatrix ingevuld.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In de risicomatrix worden: </a:t>
            </a:r>
          </a:p>
          <a:p>
            <a:pPr marL="0" indent="0">
              <a:buNone/>
            </a:pPr>
            <a:r>
              <a:rPr lang="nl-NL" sz="1800" dirty="0"/>
              <a:t>1. de potentiële risico's tijdens het evenement benoemd </a:t>
            </a:r>
          </a:p>
          <a:p>
            <a:pPr marL="0" indent="0">
              <a:buNone/>
            </a:pPr>
            <a:r>
              <a:rPr lang="nl-NL" sz="1800" dirty="0"/>
              <a:t>2. oplossingen en te treffen maatregelen benoemd t.a.v. de gevonden risico’s </a:t>
            </a:r>
          </a:p>
          <a:p>
            <a:pPr marL="0" indent="0">
              <a:buNone/>
            </a:pPr>
            <a:r>
              <a:rPr lang="nl-NL" sz="1800" dirty="0"/>
              <a:t>3. afspraken beschreven met betrokken partijen om de maatregelen daadwerkelijk te treffen </a:t>
            </a:r>
          </a:p>
          <a:p>
            <a:pPr lvl="1"/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6977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35425-F360-4C9C-A080-5A44F89C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Risicoanalyse: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2F9B9E-EDB3-4B71-B7F4-1C72BC5A0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nl-NL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024B9C9-67A1-4F72-BCE8-48E4CCDC495E}"/>
              </a:ext>
            </a:extLst>
          </p:cNvPr>
          <p:cNvSpPr txBox="1">
            <a:spLocks/>
          </p:cNvSpPr>
          <p:nvPr/>
        </p:nvSpPr>
        <p:spPr>
          <a:xfrm>
            <a:off x="990600" y="1580972"/>
            <a:ext cx="10515600" cy="4911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800" dirty="0"/>
              <a:t>Maak tweetallen</a:t>
            </a:r>
          </a:p>
          <a:p>
            <a:pPr>
              <a:spcBef>
                <a:spcPts val="0"/>
              </a:spcBef>
            </a:pPr>
            <a:r>
              <a:rPr lang="nl-NL" sz="1800" dirty="0"/>
              <a:t>Kies een groot evenement in de Benelux, waar duizenden mensen naar toe gaan.</a:t>
            </a:r>
          </a:p>
          <a:p>
            <a:pPr>
              <a:spcBef>
                <a:spcPts val="0"/>
              </a:spcBef>
            </a:pPr>
            <a:r>
              <a:rPr lang="nl-NL" sz="1800" dirty="0"/>
              <a:t>Investeringskosten 150.000 euro.</a:t>
            </a:r>
          </a:p>
          <a:p>
            <a:pPr>
              <a:spcBef>
                <a:spcPts val="0"/>
              </a:spcBef>
            </a:pPr>
            <a:r>
              <a:rPr lang="nl-NL" sz="1800" dirty="0"/>
              <a:t>In de stad van de toekomst leven de helft van Nederland op het water een klein een kwart voor op eilanden en een kwart op het vaste land. </a:t>
            </a:r>
          </a:p>
          <a:p>
            <a:pPr>
              <a:spcBef>
                <a:spcPts val="0"/>
              </a:spcBef>
            </a:pPr>
            <a:r>
              <a:rPr lang="nl-NL" sz="1800" dirty="0"/>
              <a:t>Het door jou gekozen evenement wordt georganiseerd op het water.</a:t>
            </a:r>
          </a:p>
          <a:p>
            <a:pPr>
              <a:spcBef>
                <a:spcPts val="0"/>
              </a:spcBef>
            </a:pPr>
            <a:r>
              <a:rPr lang="nl-NL" sz="1800" dirty="0">
                <a:highlight>
                  <a:srgbClr val="FFFF00"/>
                </a:highlight>
              </a:rPr>
              <a:t>Neem je kennis van de uitdagingen en </a:t>
            </a:r>
            <a:r>
              <a:rPr lang="nl-NL" sz="1800" dirty="0" err="1">
                <a:highlight>
                  <a:srgbClr val="FFFF00"/>
                </a:highlight>
              </a:rPr>
              <a:t>trends&amp;ontwikkelingen</a:t>
            </a:r>
            <a:r>
              <a:rPr lang="nl-NL" sz="1800" dirty="0">
                <a:highlight>
                  <a:srgbClr val="FFFF00"/>
                </a:highlight>
              </a:rPr>
              <a:t> van 2050 mee in je risicoanalyse </a:t>
            </a:r>
          </a:p>
          <a:p>
            <a:pPr marL="0" indent="0">
              <a:spcBef>
                <a:spcPts val="0"/>
              </a:spcBef>
              <a:buNone/>
            </a:pPr>
            <a:endParaRPr lang="nl-NL" sz="18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/>
              <a:t>Maak voor dit evenement een risicoanalyse aan de hand van het risicoanalysemodel. Te vinden op Wiki onder Vrijetijd &gt; bronnen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800" b="1" dirty="0">
                <a:hlinkClick r:id="rId2"/>
              </a:rPr>
              <a:t>L3-P3 IBS Stad van de toekomst - Lesmateriaal - Wikiwijs</a:t>
            </a:r>
            <a:endParaRPr lang="nl-NL" sz="18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/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b="1" dirty="0"/>
              <a:t>Beschrijf de risico’s van deze factoren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/>
              <a:t>1) Risico verkeer en vervoer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/>
              <a:t>2) Risico Openbare orde veiligheid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/>
              <a:t>3) Risico Volksgezondheid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/>
              <a:t>4) Risico Brand en veiligheid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/>
              <a:t>5) Risico Monitoring en opschaling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/>
              <a:t>6) Risico </a:t>
            </a:r>
            <a:r>
              <a:rPr lang="nl-NL" sz="1800" dirty="0" err="1"/>
              <a:t>aflasten</a:t>
            </a:r>
            <a:r>
              <a:rPr lang="nl-NL" sz="1800" dirty="0"/>
              <a:t> van het evenement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18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dirty="0"/>
              <a:t>Werk voor 1 van deze factoren een matrix uit.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sz="18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sz="1800" b="1" dirty="0"/>
              <a:t>Presenteer jullie risicoanalyse aan de klas.</a:t>
            </a:r>
          </a:p>
        </p:txBody>
      </p:sp>
    </p:spTree>
    <p:extLst>
      <p:ext uri="{BB962C8B-B14F-4D97-AF65-F5344CB8AC3E}">
        <p14:creationId xmlns:p14="http://schemas.microsoft.com/office/powerpoint/2010/main" val="412761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swering &amp;#39;how are you&amp;#39; amid COVID-19 and election stress - Los Angeles  Times">
            <a:extLst>
              <a:ext uri="{FF2B5EF4-FFF2-40B4-BE49-F238E27FC236}">
                <a16:creationId xmlns:a16="http://schemas.microsoft.com/office/drawing/2014/main" id="{DBC63F31-1AB2-4BE7-9AC2-638CCB41A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r="8413" b="-1"/>
          <a:stretch/>
        </p:blipFill>
        <p:spPr bwMode="auto">
          <a:xfrm>
            <a:off x="20" y="431"/>
            <a:ext cx="8684206" cy="68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5324A0-832C-4BF0-9E6C-7BAE65166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75" y="649480"/>
            <a:ext cx="2942813" cy="5556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Wil je </a:t>
            </a:r>
            <a:r>
              <a:rPr lang="en-US" sz="2000" b="1" dirty="0" err="1"/>
              <a:t>iets</a:t>
            </a:r>
            <a:r>
              <a:rPr lang="en-US" sz="2000" b="1" dirty="0"/>
              <a:t> </a:t>
            </a:r>
            <a:r>
              <a:rPr lang="en-US" sz="2000" b="1" dirty="0" err="1"/>
              <a:t>delen</a:t>
            </a:r>
            <a:r>
              <a:rPr lang="en-US" sz="2000" b="1" dirty="0"/>
              <a:t>?</a:t>
            </a:r>
            <a:br>
              <a:rPr lang="en-US" sz="2000" dirty="0"/>
            </a:br>
            <a:r>
              <a:rPr lang="en-US" sz="2000" dirty="0" err="1"/>
              <a:t>positief</a:t>
            </a:r>
            <a:r>
              <a:rPr lang="en-US" sz="2000" dirty="0"/>
              <a:t>…</a:t>
            </a:r>
            <a:br>
              <a:rPr lang="en-US" sz="2000" dirty="0"/>
            </a:br>
            <a:r>
              <a:rPr lang="en-US" sz="2000" dirty="0"/>
              <a:t>minder </a:t>
            </a:r>
            <a:r>
              <a:rPr lang="en-US" sz="2000" dirty="0" err="1"/>
              <a:t>positief</a:t>
            </a:r>
            <a:r>
              <a:rPr lang="en-US" sz="2000" dirty="0"/>
              <a:t>…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Hoe is het?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err="1"/>
              <a:t>Iets</a:t>
            </a:r>
            <a:r>
              <a:rPr lang="en-US" sz="2000" b="1" dirty="0"/>
              <a:t> </a:t>
            </a:r>
            <a:r>
              <a:rPr lang="en-US" sz="2000" b="1" dirty="0" err="1"/>
              <a:t>waar</a:t>
            </a:r>
            <a:r>
              <a:rPr lang="en-US" sz="2000" b="1" dirty="0"/>
              <a:t> </a:t>
            </a:r>
            <a:r>
              <a:rPr lang="en-US" sz="2000" b="1" dirty="0" err="1"/>
              <a:t>ik</a:t>
            </a:r>
            <a:r>
              <a:rPr lang="en-US" sz="2000" b="1" dirty="0"/>
              <a:t>/</a:t>
            </a:r>
            <a:r>
              <a:rPr lang="en-US" sz="2000" b="1" dirty="0" err="1"/>
              <a:t>wij</a:t>
            </a:r>
            <a:r>
              <a:rPr lang="en-US" sz="2000" b="1" dirty="0"/>
              <a:t> </a:t>
            </a:r>
            <a:r>
              <a:rPr lang="en-US" sz="2000" b="1" dirty="0" err="1"/>
              <a:t>vandaag</a:t>
            </a:r>
            <a:r>
              <a:rPr lang="en-US" sz="2000" b="1" dirty="0"/>
              <a:t> </a:t>
            </a:r>
            <a:r>
              <a:rPr lang="en-US" sz="2000" b="1" dirty="0" err="1"/>
              <a:t>rekening</a:t>
            </a:r>
            <a:r>
              <a:rPr lang="en-US" sz="2000" b="1" dirty="0"/>
              <a:t> mee </a:t>
            </a:r>
            <a:r>
              <a:rPr lang="en-US" sz="2000" b="1" dirty="0" err="1"/>
              <a:t>moeten</a:t>
            </a:r>
            <a:r>
              <a:rPr lang="en-US" sz="2000" b="1" dirty="0"/>
              <a:t> </a:t>
            </a:r>
            <a:r>
              <a:rPr lang="en-US" sz="2000" b="1" dirty="0" err="1"/>
              <a:t>houden</a:t>
            </a:r>
            <a:r>
              <a:rPr lang="en-US" sz="2000" b="1" dirty="0"/>
              <a:t> </a:t>
            </a:r>
            <a:r>
              <a:rPr lang="en-US" sz="2000" b="1" dirty="0" err="1"/>
              <a:t>vandaag</a:t>
            </a:r>
            <a:r>
              <a:rPr lang="en-US" sz="2000" b="1" dirty="0"/>
              <a:t>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87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6D62A-F99D-4A55-B0E7-7BF9C06C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765D012-67DA-41D2-A81E-14990E2B22A9}"/>
              </a:ext>
            </a:extLst>
          </p:cNvPr>
          <p:cNvSpPr txBox="1"/>
          <p:nvPr/>
        </p:nvSpPr>
        <p:spPr>
          <a:xfrm>
            <a:off x="838200" y="1690688"/>
            <a:ext cx="705526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Herhalen we nog even kort de stof van vorige week.</a:t>
            </a:r>
          </a:p>
          <a:p>
            <a:r>
              <a:rPr lang="nl-NL" dirty="0"/>
              <a:t>Opfrisser + wat nieuwe info.</a:t>
            </a:r>
          </a:p>
          <a:p>
            <a:endParaRPr lang="nl-NL" dirty="0"/>
          </a:p>
          <a:p>
            <a:r>
              <a:rPr lang="nl-NL" dirty="0"/>
              <a:t>Feedback friends LA2</a:t>
            </a:r>
          </a:p>
          <a:p>
            <a:endParaRPr lang="nl-NL" dirty="0"/>
          </a:p>
          <a:p>
            <a:r>
              <a:rPr lang="nl-NL" dirty="0"/>
              <a:t>Krijg je tijd om te werken aan LA3.</a:t>
            </a:r>
          </a:p>
          <a:p>
            <a:endParaRPr lang="nl-NL" dirty="0"/>
          </a:p>
          <a:p>
            <a:r>
              <a:rPr lang="nl-NL" dirty="0"/>
              <a:t>Gaan we aan de slag met een congestie, </a:t>
            </a:r>
            <a:r>
              <a:rPr lang="nl-NL" dirty="0" err="1"/>
              <a:t>signing</a:t>
            </a:r>
            <a:r>
              <a:rPr lang="nl-NL" dirty="0"/>
              <a:t> en</a:t>
            </a:r>
            <a:br>
              <a:rPr lang="nl-NL" dirty="0"/>
            </a:br>
            <a:r>
              <a:rPr lang="nl-NL" dirty="0"/>
              <a:t>ga je een risicoanalyse maken voor een event in de stad van de toekomst.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28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6D62A-F99D-4A55-B0E7-7BF9C06C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765D012-67DA-41D2-A81E-14990E2B22A9}"/>
              </a:ext>
            </a:extLst>
          </p:cNvPr>
          <p:cNvSpPr txBox="1"/>
          <p:nvPr/>
        </p:nvSpPr>
        <p:spPr>
          <a:xfrm>
            <a:off x="838200" y="1690688"/>
            <a:ext cx="6361742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/>
              <a:t>Na deze les:</a:t>
            </a:r>
          </a:p>
          <a:p>
            <a:endParaRPr lang="nl-NL" sz="1600" dirty="0"/>
          </a:p>
          <a:p>
            <a:r>
              <a:rPr lang="nl-NL" sz="1600" dirty="0"/>
              <a:t>Kan je aan iemand anders uitleggen wat het verschil is tussen, SEO en SEA.</a:t>
            </a:r>
          </a:p>
          <a:p>
            <a:endParaRPr lang="nl-NL" sz="1600" dirty="0"/>
          </a:p>
          <a:p>
            <a:r>
              <a:rPr lang="nl-NL" sz="1600" dirty="0"/>
              <a:t>Weet je wat online autoriteit is.</a:t>
            </a:r>
          </a:p>
          <a:p>
            <a:endParaRPr lang="nl-NL" sz="1600" dirty="0"/>
          </a:p>
          <a:p>
            <a:r>
              <a:rPr lang="nl-NL" sz="1600" dirty="0"/>
              <a:t>Kan je weer iets beter feedback geven en ontvangen. </a:t>
            </a:r>
          </a:p>
          <a:p>
            <a:endParaRPr lang="nl-NL" sz="1600" dirty="0"/>
          </a:p>
          <a:p>
            <a:r>
              <a:rPr lang="nl-NL" sz="1600" dirty="0"/>
              <a:t>Weet je hoe je congestie op een evenement kan voorkomen of reguleren.</a:t>
            </a:r>
          </a:p>
          <a:p>
            <a:endParaRPr lang="nl-NL" sz="1600" dirty="0"/>
          </a:p>
          <a:p>
            <a:r>
              <a:rPr lang="nl-NL" sz="1600" dirty="0"/>
              <a:t>Kan je een risicoanalysematrix maken.</a:t>
            </a:r>
          </a:p>
          <a:p>
            <a:endParaRPr lang="nl-NL" sz="1600" dirty="0"/>
          </a:p>
          <a:p>
            <a:r>
              <a:rPr lang="nl-NL" sz="1600" dirty="0"/>
              <a:t> 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70316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C7F0F-B210-4871-BD0A-6DF98A3B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8FE565-8A06-42E6-B25C-50A00ED96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6F6F51-C3E5-4025-875A-89096B268338}"/>
              </a:ext>
            </a:extLst>
          </p:cNvPr>
          <p:cNvSpPr txBox="1"/>
          <p:nvPr/>
        </p:nvSpPr>
        <p:spPr>
          <a:xfrm>
            <a:off x="838199" y="1690688"/>
            <a:ext cx="7177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Hoe gaat het met LA3?</a:t>
            </a:r>
          </a:p>
          <a:p>
            <a:r>
              <a:rPr lang="nl-NL" sz="1600" dirty="0"/>
              <a:t>Heb je iets nodig van mij of medestudenten?</a:t>
            </a:r>
          </a:p>
          <a:p>
            <a:endParaRPr lang="nl-NL" sz="1600" dirty="0"/>
          </a:p>
          <a:p>
            <a:r>
              <a:rPr lang="nl-NL" sz="1600" b="1" dirty="0"/>
              <a:t>Visie document</a:t>
            </a:r>
          </a:p>
          <a:p>
            <a:r>
              <a:rPr lang="nl-NL" sz="1600" dirty="0"/>
              <a:t>Waar sta je?</a:t>
            </a:r>
          </a:p>
          <a:p>
            <a:r>
              <a:rPr lang="nl-NL" sz="1600" dirty="0"/>
              <a:t>Hoe ga je jouw visie visueel maken?</a:t>
            </a:r>
          </a:p>
          <a:p>
            <a:r>
              <a:rPr lang="nl-NL" sz="1600" dirty="0"/>
              <a:t>Weet je de deadline?</a:t>
            </a:r>
          </a:p>
          <a:p>
            <a:endParaRPr lang="nl-NL" sz="1600" dirty="0"/>
          </a:p>
          <a:p>
            <a:r>
              <a:rPr lang="nl-NL" sz="1600" b="1" dirty="0"/>
              <a:t>Heb je de begrippenlijst al bekeken?</a:t>
            </a:r>
          </a:p>
          <a:p>
            <a:r>
              <a:rPr lang="nl-NL" sz="1600" dirty="0">
                <a:hlinkClick r:id="rId2"/>
              </a:rPr>
              <a:t>Begrippenlijst VT LJ3 2021 p3 .</a:t>
            </a:r>
            <a:r>
              <a:rPr lang="nl-NL" sz="1600" dirty="0" err="1">
                <a:hlinkClick r:id="rId2"/>
              </a:rPr>
              <a:t>doc</a:t>
            </a:r>
            <a:r>
              <a:rPr lang="nl-NL" sz="1600" dirty="0">
                <a:hlinkClick r:id="rId2"/>
              </a:rPr>
              <a:t> (live.com)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62555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C7F0F-B210-4871-BD0A-6DF98A3B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Actualiteit &amp; </a:t>
            </a:r>
            <a:r>
              <a:rPr lang="nl-NL" dirty="0" err="1"/>
              <a:t>funfacts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8FE565-8A06-42E6-B25C-50A00ED96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6F6F51-C3E5-4025-875A-89096B268338}"/>
              </a:ext>
            </a:extLst>
          </p:cNvPr>
          <p:cNvSpPr txBox="1"/>
          <p:nvPr/>
        </p:nvSpPr>
        <p:spPr>
          <a:xfrm>
            <a:off x="838199" y="1690688"/>
            <a:ext cx="71777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 je diploma</a:t>
            </a:r>
          </a:p>
          <a:p>
            <a:r>
              <a:rPr lang="nl-NL" sz="1600" dirty="0" err="1">
                <a:hlinkClick r:id="rId2"/>
              </a:rPr>
              <a:t>MarketingOost</a:t>
            </a:r>
            <a:r>
              <a:rPr lang="nl-NL" sz="1600" dirty="0">
                <a:hlinkClick r:id="rId2"/>
              </a:rPr>
              <a:t>. Regie op Vrijetijdseconomie – YouTube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Next level VR in de meta verse</a:t>
            </a:r>
          </a:p>
          <a:p>
            <a:r>
              <a:rPr lang="nl-NL" sz="1600" dirty="0">
                <a:hlinkClick r:id="rId3"/>
              </a:rPr>
              <a:t>https://www.linkedin.com/posts/wouter-van-den-bijgaart_virtualreality-mixedreality-metaverse-activity-6911743082388447232-Qy9-?utm_source=linkedin_share&amp;utm_medium=member_desktop_web</a:t>
            </a:r>
            <a:r>
              <a:rPr lang="nl-NL" sz="1600" dirty="0"/>
              <a:t> </a:t>
            </a:r>
          </a:p>
          <a:p>
            <a:endParaRPr lang="nl-NL" sz="1600" dirty="0"/>
          </a:p>
          <a:p>
            <a:r>
              <a:rPr lang="nl-NL" sz="1600" dirty="0"/>
              <a:t>Snuffelfiets</a:t>
            </a:r>
          </a:p>
          <a:p>
            <a:r>
              <a:rPr lang="nl-NL" sz="1600" dirty="0" err="1">
                <a:hlinkClick r:id="rId4"/>
              </a:rPr>
              <a:t>Let’s</a:t>
            </a:r>
            <a:r>
              <a:rPr lang="nl-NL" sz="1600" dirty="0">
                <a:hlinkClick r:id="rId4"/>
              </a:rPr>
              <a:t> go Snuffelfietsers! – Snuffelfiets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Conclusie fieldlabs</a:t>
            </a:r>
          </a:p>
          <a:p>
            <a:r>
              <a:rPr lang="nl-NL" sz="1600" dirty="0">
                <a:hlinkClick r:id="rId5"/>
              </a:rPr>
              <a:t>Conclusie </a:t>
            </a:r>
            <a:r>
              <a:rPr lang="nl-NL" sz="1600" dirty="0" err="1">
                <a:hlinkClick r:id="rId5"/>
              </a:rPr>
              <a:t>Fieldlab</a:t>
            </a:r>
            <a:r>
              <a:rPr lang="nl-NL" sz="1600" dirty="0">
                <a:hlinkClick r:id="rId5"/>
              </a:rPr>
              <a:t> Evenementen: ook binnen categorie 'zeer ernstig' evenementen mogelijk | Events.nl</a:t>
            </a:r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03439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6D62A-F99D-4A55-B0E7-7BF9C06C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765D012-67DA-41D2-A81E-14990E2B22A9}"/>
              </a:ext>
            </a:extLst>
          </p:cNvPr>
          <p:cNvSpPr txBox="1"/>
          <p:nvPr/>
        </p:nvSpPr>
        <p:spPr>
          <a:xfrm>
            <a:off x="838200" y="1690688"/>
            <a:ext cx="6164957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/>
              <a:t>Even het geheugen opfrissen.</a:t>
            </a:r>
          </a:p>
          <a:p>
            <a:endParaRPr lang="nl-NL" sz="1600" b="1" dirty="0"/>
          </a:p>
          <a:p>
            <a:r>
              <a:rPr lang="nl-NL" sz="1600" b="1" dirty="0"/>
              <a:t>SEO</a:t>
            </a:r>
          </a:p>
          <a:p>
            <a:r>
              <a:rPr lang="nl-NL" sz="1600" b="1" dirty="0"/>
              <a:t>SEA</a:t>
            </a:r>
          </a:p>
          <a:p>
            <a:endParaRPr lang="nl-NL" sz="1600" b="1" dirty="0"/>
          </a:p>
          <a:p>
            <a:r>
              <a:rPr lang="nl-NL" sz="1600" b="1" dirty="0"/>
              <a:t>Google Trends</a:t>
            </a:r>
          </a:p>
          <a:p>
            <a:r>
              <a:rPr lang="nl-NL" sz="1600" b="1" dirty="0"/>
              <a:t>Google Analytics</a:t>
            </a:r>
          </a:p>
          <a:p>
            <a:r>
              <a:rPr lang="nl-NL" sz="1600" b="1" dirty="0" err="1"/>
              <a:t>Keywords</a:t>
            </a:r>
            <a:endParaRPr lang="nl-NL" sz="1600" b="1" dirty="0"/>
          </a:p>
          <a:p>
            <a:endParaRPr lang="nl-NL" sz="1600" b="1" dirty="0"/>
          </a:p>
          <a:p>
            <a:r>
              <a:rPr lang="nl-NL" sz="1600" b="1" dirty="0"/>
              <a:t>Snelheid</a:t>
            </a:r>
          </a:p>
          <a:p>
            <a:endParaRPr lang="nl-NL" sz="1600" b="1" dirty="0"/>
          </a:p>
          <a:p>
            <a:r>
              <a:rPr lang="nl-NL" sz="1600" b="1" dirty="0"/>
              <a:t>Waarom wil je dit eigenlijk optimaliseren?</a:t>
            </a:r>
          </a:p>
          <a:p>
            <a:r>
              <a:rPr lang="nl-NL" sz="1600" b="1" dirty="0"/>
              <a:t>Hoe vaak optimaliseer je SEO en SEA?</a:t>
            </a:r>
          </a:p>
          <a:p>
            <a:r>
              <a:rPr lang="nl-NL" sz="1600" b="1" dirty="0"/>
              <a:t>Hoe weet je hoe je SEO en SEA moet optimaliseren?</a:t>
            </a:r>
          </a:p>
          <a:p>
            <a:r>
              <a:rPr lang="nl-NL" sz="1600" b="1" dirty="0"/>
              <a:t>Als je dit allemaal goed doet dan heb je als website een bepaalde ….. ?</a:t>
            </a:r>
          </a:p>
          <a:p>
            <a:endParaRPr lang="nl-NL" sz="1600" b="1" dirty="0"/>
          </a:p>
          <a:p>
            <a:endParaRPr lang="nl-NL" sz="1600" b="1" dirty="0"/>
          </a:p>
          <a:p>
            <a:r>
              <a:rPr lang="nl-NL" sz="1600" b="1" dirty="0"/>
              <a:t>Waarom is het fijn dat je dit als ADL-er weet en (deels) kan?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15063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0D559-19F6-44CE-97E0-07596D70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617597"/>
            <a:ext cx="3505495" cy="1622321"/>
          </a:xfrm>
        </p:spPr>
        <p:txBody>
          <a:bodyPr>
            <a:normAutofit/>
          </a:bodyPr>
          <a:lstStyle/>
          <a:p>
            <a:r>
              <a:rPr lang="nl-NL" dirty="0"/>
              <a:t>Promoten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FC1DDD-0D16-4656-BAF4-450CB22F8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4" y="1742560"/>
            <a:ext cx="3707532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SEO: search engine </a:t>
            </a:r>
            <a:r>
              <a:rPr lang="nl-NL" sz="2000" dirty="0" err="1"/>
              <a:t>optimalisation</a:t>
            </a:r>
            <a:endParaRPr lang="nl-NL" sz="2000" dirty="0"/>
          </a:p>
          <a:p>
            <a:pPr marL="0" indent="0">
              <a:buNone/>
            </a:pPr>
            <a:r>
              <a:rPr lang="nl-NL" sz="1800" i="1" dirty="0">
                <a:solidFill>
                  <a:srgbClr val="202124"/>
                </a:solidFill>
              </a:rPr>
              <a:t>H</a:t>
            </a:r>
            <a:r>
              <a:rPr lang="nl-NL" sz="1800" b="0" i="1" dirty="0">
                <a:solidFill>
                  <a:srgbClr val="202124"/>
                </a:solidFill>
                <a:effectLst/>
              </a:rPr>
              <a:t>et </a:t>
            </a:r>
            <a:r>
              <a:rPr lang="nl-NL" sz="1800" b="1" i="1" dirty="0">
                <a:solidFill>
                  <a:srgbClr val="202124"/>
                </a:solidFill>
                <a:effectLst/>
              </a:rPr>
              <a:t>optimaliseren</a:t>
            </a:r>
            <a:r>
              <a:rPr lang="nl-NL" sz="1800" b="0" i="1" dirty="0">
                <a:solidFill>
                  <a:srgbClr val="202124"/>
                </a:solidFill>
                <a:effectLst/>
              </a:rPr>
              <a:t> van </a:t>
            </a:r>
            <a:r>
              <a:rPr lang="nl-NL" sz="1800" b="1" i="1" dirty="0">
                <a:solidFill>
                  <a:srgbClr val="202124"/>
                </a:solidFill>
                <a:effectLst/>
              </a:rPr>
              <a:t>webpagina's</a:t>
            </a:r>
            <a:r>
              <a:rPr lang="nl-NL" sz="1800" b="0" i="1" dirty="0">
                <a:solidFill>
                  <a:srgbClr val="202124"/>
                </a:solidFill>
                <a:effectLst/>
              </a:rPr>
              <a:t> met als </a:t>
            </a:r>
            <a:r>
              <a:rPr lang="nl-NL" sz="1800" b="1" i="1" dirty="0">
                <a:solidFill>
                  <a:srgbClr val="202124"/>
                </a:solidFill>
                <a:effectLst/>
              </a:rPr>
              <a:t>doel</a:t>
            </a:r>
            <a:r>
              <a:rPr lang="nl-NL" sz="1800" b="0" i="1" dirty="0">
                <a:solidFill>
                  <a:srgbClr val="202124"/>
                </a:solidFill>
                <a:effectLst/>
              </a:rPr>
              <a:t> deze pagina's zo </a:t>
            </a:r>
            <a:r>
              <a:rPr lang="nl-NL" sz="1800" b="1" i="1" dirty="0">
                <a:solidFill>
                  <a:srgbClr val="202124"/>
                </a:solidFill>
                <a:effectLst/>
              </a:rPr>
              <a:t>hoog</a:t>
            </a:r>
            <a:r>
              <a:rPr lang="nl-NL" sz="1800" b="0" i="1" dirty="0">
                <a:solidFill>
                  <a:srgbClr val="202124"/>
                </a:solidFill>
                <a:effectLst/>
              </a:rPr>
              <a:t> </a:t>
            </a:r>
            <a:r>
              <a:rPr lang="nl-NL" sz="1800" b="1" i="1" dirty="0">
                <a:solidFill>
                  <a:srgbClr val="202124"/>
                </a:solidFill>
                <a:effectLst/>
              </a:rPr>
              <a:t>mogelijk</a:t>
            </a:r>
            <a:r>
              <a:rPr lang="nl-NL" sz="1800" b="0" i="1" dirty="0">
                <a:solidFill>
                  <a:srgbClr val="202124"/>
                </a:solidFill>
                <a:effectLst/>
              </a:rPr>
              <a:t> terug te laten komen in de </a:t>
            </a:r>
            <a:r>
              <a:rPr lang="nl-NL" sz="1800" b="1" i="1" dirty="0">
                <a:solidFill>
                  <a:srgbClr val="202124"/>
                </a:solidFill>
                <a:effectLst/>
              </a:rPr>
              <a:t>zoekresultaten</a:t>
            </a:r>
            <a:r>
              <a:rPr lang="nl-NL" sz="1800" b="0" i="1" dirty="0">
                <a:solidFill>
                  <a:srgbClr val="202124"/>
                </a:solidFill>
                <a:effectLst/>
              </a:rPr>
              <a:t> van zoekmachines op het internet.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SEA: search engine advertising</a:t>
            </a:r>
          </a:p>
          <a:p>
            <a:pPr marL="0" indent="0">
              <a:buNone/>
            </a:pPr>
            <a:r>
              <a:rPr lang="nl-NL" sz="1800" i="1" dirty="0"/>
              <a:t>Door te adverteren op internet kun je je zeer </a:t>
            </a:r>
            <a:r>
              <a:rPr lang="nl-NL" sz="1800" b="1" i="1" dirty="0"/>
              <a:t>specifiek</a:t>
            </a:r>
            <a:r>
              <a:rPr lang="nl-NL" sz="1800" i="1" dirty="0"/>
              <a:t> op een </a:t>
            </a:r>
            <a:r>
              <a:rPr lang="nl-NL" sz="1800" b="1" i="1" dirty="0"/>
              <a:t>bepaalde</a:t>
            </a:r>
            <a:r>
              <a:rPr lang="nl-NL" sz="1800" i="1" dirty="0"/>
              <a:t> </a:t>
            </a:r>
            <a:r>
              <a:rPr lang="nl-NL" sz="1800" b="1" i="1" dirty="0"/>
              <a:t>doelgroep</a:t>
            </a:r>
            <a:r>
              <a:rPr lang="nl-NL" sz="1800" i="1" dirty="0"/>
              <a:t> richten. Je kunt bijvoorbeeld gericht adverteren op </a:t>
            </a:r>
            <a:r>
              <a:rPr lang="nl-NL" sz="1800" b="1" i="1" dirty="0"/>
              <a:t>websites</a:t>
            </a:r>
            <a:r>
              <a:rPr lang="nl-NL" sz="1800" i="1" dirty="0"/>
              <a:t> met behulp van een </a:t>
            </a:r>
            <a:r>
              <a:rPr lang="nl-NL" sz="1800" b="1" i="1" dirty="0"/>
              <a:t>banner</a:t>
            </a:r>
            <a:r>
              <a:rPr lang="nl-NL" sz="1800" i="1" dirty="0"/>
              <a:t>.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1026" name="Picture 2" descr="SEO en SEA: zo zit dat - Presis">
            <a:extLst>
              <a:ext uri="{FF2B5EF4-FFF2-40B4-BE49-F238E27FC236}">
                <a16:creationId xmlns:a16="http://schemas.microsoft.com/office/drawing/2014/main" id="{E11ED7B1-7876-4269-8519-1188391C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838417"/>
            <a:ext cx="6019331" cy="51779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48798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71A6EC35BC541976CBE45F7D8B750" ma:contentTypeVersion="12" ma:contentTypeDescription="Een nieuw document maken." ma:contentTypeScope="" ma:versionID="06af1fc68b57c3cf23195ba907ccec89">
  <xsd:schema xmlns:xsd="http://www.w3.org/2001/XMLSchema" xmlns:xs="http://www.w3.org/2001/XMLSchema" xmlns:p="http://schemas.microsoft.com/office/2006/metadata/properties" xmlns:ns3="d95abb03-f9aa-4c33-99fc-7afb519e452f" xmlns:ns4="f8779951-9bef-4d9f-a8c7-6f379d08b17a" targetNamespace="http://schemas.microsoft.com/office/2006/metadata/properties" ma:root="true" ma:fieldsID="03d6e1ed3ea502c1e32fb5ac27980ecc" ns3:_="" ns4:_="">
    <xsd:import namespace="d95abb03-f9aa-4c33-99fc-7afb519e452f"/>
    <xsd:import namespace="f8779951-9bef-4d9f-a8c7-6f379d08b1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abb03-f9aa-4c33-99fc-7afb519e4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79951-9bef-4d9f-a8c7-6f379d08b1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A3EC5-8B33-48D9-B28D-68F04959F6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3F9C7-02E9-48F3-B27C-0190942FE45B}">
  <ds:schemaRefs>
    <ds:schemaRef ds:uri="d95abb03-f9aa-4c33-99fc-7afb519e452f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8779951-9bef-4d9f-a8c7-6f379d08b17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398D0C-3756-4DAF-81FD-ED3D41460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5abb03-f9aa-4c33-99fc-7afb519e452f"/>
    <ds:schemaRef ds:uri="f8779951-9bef-4d9f-a8c7-6f379d08b1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1506</TotalTime>
  <Words>1176</Words>
  <Application>Microsoft Office PowerPoint</Application>
  <PresentationFormat>Breedbeeld</PresentationFormat>
  <Paragraphs>260</Paragraphs>
  <Slides>21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Yuverta_blanco</vt:lpstr>
      <vt:lpstr>Stad van de toekomst 2050</vt:lpstr>
      <vt:lpstr>PowerPoint-presentatie</vt:lpstr>
      <vt:lpstr>PowerPoint-presentatie</vt:lpstr>
      <vt:lpstr>Vandaag</vt:lpstr>
      <vt:lpstr>Leerdoelen</vt:lpstr>
      <vt:lpstr>Actualiteit</vt:lpstr>
      <vt:lpstr>Actualiteit &amp; funfacts</vt:lpstr>
      <vt:lpstr>Weet je nog?</vt:lpstr>
      <vt:lpstr>Promoten </vt:lpstr>
      <vt:lpstr>Online promoten: goed om te weten</vt:lpstr>
      <vt:lpstr>Feedback friends LA2</vt:lpstr>
      <vt:lpstr>Feedback friends groepen voor LA2 en LA3</vt:lpstr>
      <vt:lpstr>Begrippen</vt:lpstr>
      <vt:lpstr>Casus: Love Parade Duisburg congestie – signing - risicoanalyse</vt:lpstr>
      <vt:lpstr>Congestie tijdens een evenement</vt:lpstr>
      <vt:lpstr>Daarom: signing!</vt:lpstr>
      <vt:lpstr>Kenmerken kwalitatieve signing</vt:lpstr>
      <vt:lpstr>PowerPoint-presentatie</vt:lpstr>
      <vt:lpstr>Risicoanalyse stap 1: beschrijving</vt:lpstr>
      <vt:lpstr>Risicoanalyse stap 2: matrix</vt:lpstr>
      <vt:lpstr>Risicoanalyse: 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 van de toekomst 2050</dc:title>
  <dc:creator>Tim Lagas</dc:creator>
  <cp:lastModifiedBy>Tim Lagas</cp:lastModifiedBy>
  <cp:revision>17</cp:revision>
  <dcterms:created xsi:type="dcterms:W3CDTF">2022-03-17T19:38:51Z</dcterms:created>
  <dcterms:modified xsi:type="dcterms:W3CDTF">2022-03-24T12:41:10Z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0x0101003B071A6EC35BC541976CBE45F7D8B750</vt:lpwstr>
  </property>
</Properties>
</file>